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nell" userId="a41827663b916ccf" providerId="LiveId" clId="{3893D1DB-4473-4A21-A937-E3143EAE69CC}"/>
    <pc:docChg chg="modSld">
      <pc:chgData name="David Snell" userId="a41827663b916ccf" providerId="LiveId" clId="{3893D1DB-4473-4A21-A937-E3143EAE69CC}" dt="2019-09-07T21:32:51.187" v="78" actId="1076"/>
      <pc:docMkLst>
        <pc:docMk/>
      </pc:docMkLst>
      <pc:sldChg chg="addSp modSp">
        <pc:chgData name="David Snell" userId="a41827663b916ccf" providerId="LiveId" clId="{3893D1DB-4473-4A21-A937-E3143EAE69CC}" dt="2019-09-07T21:28:43.672" v="36" actId="14100"/>
        <pc:sldMkLst>
          <pc:docMk/>
          <pc:sldMk cId="3714800813" sldId="256"/>
        </pc:sldMkLst>
        <pc:spChg chg="add mod">
          <ac:chgData name="David Snell" userId="a41827663b916ccf" providerId="LiveId" clId="{3893D1DB-4473-4A21-A937-E3143EAE69CC}" dt="2019-09-07T21:28:43.672" v="36" actId="14100"/>
          <ac:spMkLst>
            <pc:docMk/>
            <pc:sldMk cId="3714800813" sldId="256"/>
            <ac:spMk id="6" creationId="{3AA03EC4-E659-4B6C-B38E-5075DFB58090}"/>
          </ac:spMkLst>
        </pc:spChg>
        <pc:picChg chg="mod">
          <ac:chgData name="David Snell" userId="a41827663b916ccf" providerId="LiveId" clId="{3893D1DB-4473-4A21-A937-E3143EAE69CC}" dt="2019-09-07T21:28:13.033" v="33" actId="1076"/>
          <ac:picMkLst>
            <pc:docMk/>
            <pc:sldMk cId="3714800813" sldId="256"/>
            <ac:picMk id="4" creationId="{00000000-0000-0000-0000-000000000000}"/>
          </ac:picMkLst>
        </pc:picChg>
      </pc:sldChg>
      <pc:sldChg chg="addSp delSp modSp">
        <pc:chgData name="David Snell" userId="a41827663b916ccf" providerId="LiveId" clId="{3893D1DB-4473-4A21-A937-E3143EAE69CC}" dt="2019-09-07T21:32:51.187" v="78" actId="1076"/>
        <pc:sldMkLst>
          <pc:docMk/>
          <pc:sldMk cId="2566029766" sldId="257"/>
        </pc:sldMkLst>
        <pc:spChg chg="add del mod">
          <ac:chgData name="David Snell" userId="a41827663b916ccf" providerId="LiveId" clId="{3893D1DB-4473-4A21-A937-E3143EAE69CC}" dt="2019-09-07T21:32:11.718" v="74"/>
          <ac:spMkLst>
            <pc:docMk/>
            <pc:sldMk cId="2566029766" sldId="257"/>
            <ac:spMk id="4" creationId="{72C09908-CF8E-43AE-9D4C-D5949F8A522A}"/>
          </ac:spMkLst>
        </pc:spChg>
        <pc:spChg chg="add mod">
          <ac:chgData name="David Snell" userId="a41827663b916ccf" providerId="LiveId" clId="{3893D1DB-4473-4A21-A937-E3143EAE69CC}" dt="2019-09-07T21:32:33.750" v="77" actId="14100"/>
          <ac:spMkLst>
            <pc:docMk/>
            <pc:sldMk cId="2566029766" sldId="257"/>
            <ac:spMk id="5" creationId="{BAFF4450-EA15-41AC-ADD6-BFD4894C12C7}"/>
          </ac:spMkLst>
        </pc:spChg>
        <pc:picChg chg="mod">
          <ac:chgData name="David Snell" userId="a41827663b916ccf" providerId="LiveId" clId="{3893D1DB-4473-4A21-A937-E3143EAE69CC}" dt="2019-09-07T21:32:51.187" v="78" actId="1076"/>
          <ac:picMkLst>
            <pc:docMk/>
            <pc:sldMk cId="2566029766" sldId="257"/>
            <ac:picMk id="2" creationId="{00000000-0000-0000-0000-000000000000}"/>
          </ac:picMkLst>
        </pc:picChg>
      </pc:sldChg>
      <pc:sldChg chg="addSp modSp">
        <pc:chgData name="David Snell" userId="a41827663b916ccf" providerId="LiveId" clId="{3893D1DB-4473-4A21-A937-E3143EAE69CC}" dt="2019-09-07T21:24:34.289" v="3" actId="14100"/>
        <pc:sldMkLst>
          <pc:docMk/>
          <pc:sldMk cId="3408162631" sldId="263"/>
        </pc:sldMkLst>
        <pc:spChg chg="add mod">
          <ac:chgData name="David Snell" userId="a41827663b916ccf" providerId="LiveId" clId="{3893D1DB-4473-4A21-A937-E3143EAE69CC}" dt="2019-09-07T21:24:34.289" v="3" actId="14100"/>
          <ac:spMkLst>
            <pc:docMk/>
            <pc:sldMk cId="3408162631" sldId="263"/>
            <ac:spMk id="4" creationId="{EDA717D5-8D53-493B-983F-DC32CAD30E9F}"/>
          </ac:spMkLst>
        </pc:spChg>
        <pc:picChg chg="mod">
          <ac:chgData name="David Snell" userId="a41827663b916ccf" providerId="LiveId" clId="{3893D1DB-4473-4A21-A937-E3143EAE69CC}" dt="2019-09-07T21:24:06.075" v="0" actId="1076"/>
          <ac:picMkLst>
            <pc:docMk/>
            <pc:sldMk cId="3408162631" sldId="263"/>
            <ac:picMk id="2" creationId="{00000000-0000-0000-0000-000000000000}"/>
          </ac:picMkLst>
        </pc:picChg>
      </pc:sldChg>
      <pc:sldChg chg="addSp modSp">
        <pc:chgData name="David Snell" userId="a41827663b916ccf" providerId="LiveId" clId="{3893D1DB-4473-4A21-A937-E3143EAE69CC}" dt="2019-09-07T21:25:10.116" v="7" actId="14100"/>
        <pc:sldMkLst>
          <pc:docMk/>
          <pc:sldMk cId="3354056121" sldId="264"/>
        </pc:sldMkLst>
        <pc:spChg chg="add mod">
          <ac:chgData name="David Snell" userId="a41827663b916ccf" providerId="LiveId" clId="{3893D1DB-4473-4A21-A937-E3143EAE69CC}" dt="2019-09-07T21:25:10.116" v="7" actId="14100"/>
          <ac:spMkLst>
            <pc:docMk/>
            <pc:sldMk cId="3354056121" sldId="264"/>
            <ac:spMk id="4" creationId="{434F9885-044C-486F-BDDE-C4DFE3E82EC9}"/>
          </ac:spMkLst>
        </pc:spChg>
        <pc:picChg chg="mod">
          <ac:chgData name="David Snell" userId="a41827663b916ccf" providerId="LiveId" clId="{3893D1DB-4473-4A21-A937-E3143EAE69CC}" dt="2019-09-07T21:24:45.516" v="4" actId="1076"/>
          <ac:picMkLst>
            <pc:docMk/>
            <pc:sldMk cId="3354056121" sldId="264"/>
            <ac:picMk id="2" creationId="{00000000-0000-0000-0000-000000000000}"/>
          </ac:picMkLst>
        </pc:picChg>
      </pc:sldChg>
      <pc:sldChg chg="addSp modSp">
        <pc:chgData name="David Snell" userId="a41827663b916ccf" providerId="LiveId" clId="{3893D1DB-4473-4A21-A937-E3143EAE69CC}" dt="2019-09-07T21:25:40.759" v="11" actId="14100"/>
        <pc:sldMkLst>
          <pc:docMk/>
          <pc:sldMk cId="3675046973" sldId="265"/>
        </pc:sldMkLst>
        <pc:spChg chg="add mod">
          <ac:chgData name="David Snell" userId="a41827663b916ccf" providerId="LiveId" clId="{3893D1DB-4473-4A21-A937-E3143EAE69CC}" dt="2019-09-07T21:25:40.759" v="11" actId="14100"/>
          <ac:spMkLst>
            <pc:docMk/>
            <pc:sldMk cId="3675046973" sldId="265"/>
            <ac:spMk id="4" creationId="{2D7ABD57-5256-479D-9D43-8BD9E1759D72}"/>
          </ac:spMkLst>
        </pc:spChg>
        <pc:picChg chg="mod">
          <ac:chgData name="David Snell" userId="a41827663b916ccf" providerId="LiveId" clId="{3893D1DB-4473-4A21-A937-E3143EAE69CC}" dt="2019-09-07T21:25:17.592" v="8" actId="1076"/>
          <ac:picMkLst>
            <pc:docMk/>
            <pc:sldMk cId="3675046973" sldId="265"/>
            <ac:picMk id="2" creationId="{00000000-0000-0000-0000-000000000000}"/>
          </ac:picMkLst>
        </pc:picChg>
      </pc:sldChg>
      <pc:sldChg chg="addSp modSp">
        <pc:chgData name="David Snell" userId="a41827663b916ccf" providerId="LiveId" clId="{3893D1DB-4473-4A21-A937-E3143EAE69CC}" dt="2019-09-07T21:26:23.866" v="18" actId="14100"/>
        <pc:sldMkLst>
          <pc:docMk/>
          <pc:sldMk cId="1978990402" sldId="266"/>
        </pc:sldMkLst>
        <pc:spChg chg="add mod">
          <ac:chgData name="David Snell" userId="a41827663b916ccf" providerId="LiveId" clId="{3893D1DB-4473-4A21-A937-E3143EAE69CC}" dt="2019-09-07T21:26:23.866" v="18" actId="14100"/>
          <ac:spMkLst>
            <pc:docMk/>
            <pc:sldMk cId="1978990402" sldId="266"/>
            <ac:spMk id="4" creationId="{6B89E21D-F1A0-46D6-AB68-8F4A9FADA571}"/>
          </ac:spMkLst>
        </pc:spChg>
        <pc:picChg chg="mod">
          <ac:chgData name="David Snell" userId="a41827663b916ccf" providerId="LiveId" clId="{3893D1DB-4473-4A21-A937-E3143EAE69CC}" dt="2019-09-07T21:25:49.246" v="12" actId="1076"/>
          <ac:picMkLst>
            <pc:docMk/>
            <pc:sldMk cId="1978990402" sldId="266"/>
            <ac:picMk id="2" creationId="{00000000-0000-0000-0000-000000000000}"/>
          </ac:picMkLst>
        </pc:picChg>
      </pc:sldChg>
      <pc:sldChg chg="addSp modSp">
        <pc:chgData name="David Snell" userId="a41827663b916ccf" providerId="LiveId" clId="{3893D1DB-4473-4A21-A937-E3143EAE69CC}" dt="2019-09-07T21:26:55.803" v="23" actId="14100"/>
        <pc:sldMkLst>
          <pc:docMk/>
          <pc:sldMk cId="2351946102" sldId="267"/>
        </pc:sldMkLst>
        <pc:spChg chg="add mod">
          <ac:chgData name="David Snell" userId="a41827663b916ccf" providerId="LiveId" clId="{3893D1DB-4473-4A21-A937-E3143EAE69CC}" dt="2019-09-07T21:26:55.803" v="23" actId="14100"/>
          <ac:spMkLst>
            <pc:docMk/>
            <pc:sldMk cId="2351946102" sldId="267"/>
            <ac:spMk id="4" creationId="{F676D221-36BE-4E47-B85A-496F5C9F5032}"/>
          </ac:spMkLst>
        </pc:spChg>
        <pc:picChg chg="mod">
          <ac:chgData name="David Snell" userId="a41827663b916ccf" providerId="LiveId" clId="{3893D1DB-4473-4A21-A937-E3143EAE69CC}" dt="2019-09-07T21:26:35.659" v="20" actId="1076"/>
          <ac:picMkLst>
            <pc:docMk/>
            <pc:sldMk cId="2351946102" sldId="267"/>
            <ac:picMk id="2" creationId="{00000000-0000-0000-0000-000000000000}"/>
          </ac:picMkLst>
        </pc:picChg>
      </pc:sldChg>
      <pc:sldChg chg="addSp modSp">
        <pc:chgData name="David Snell" userId="a41827663b916ccf" providerId="LiveId" clId="{3893D1DB-4473-4A21-A937-E3143EAE69CC}" dt="2019-09-07T21:27:26.063" v="28" actId="14100"/>
        <pc:sldMkLst>
          <pc:docMk/>
          <pc:sldMk cId="1741217053" sldId="268"/>
        </pc:sldMkLst>
        <pc:spChg chg="add mod">
          <ac:chgData name="David Snell" userId="a41827663b916ccf" providerId="LiveId" clId="{3893D1DB-4473-4A21-A937-E3143EAE69CC}" dt="2019-09-07T21:27:26.063" v="28" actId="14100"/>
          <ac:spMkLst>
            <pc:docMk/>
            <pc:sldMk cId="1741217053" sldId="268"/>
            <ac:spMk id="4" creationId="{4771AE60-4B8C-4034-8C35-341B27FA16F7}"/>
          </ac:spMkLst>
        </pc:spChg>
        <pc:picChg chg="mod">
          <ac:chgData name="David Snell" userId="a41827663b916ccf" providerId="LiveId" clId="{3893D1DB-4473-4A21-A937-E3143EAE69CC}" dt="2019-09-07T21:27:06.295" v="24" actId="1076"/>
          <ac:picMkLst>
            <pc:docMk/>
            <pc:sldMk cId="1741217053" sldId="268"/>
            <ac:picMk id="2" creationId="{00000000-0000-0000-0000-000000000000}"/>
          </ac:picMkLst>
        </pc:picChg>
      </pc:sldChg>
      <pc:sldChg chg="addSp modSp">
        <pc:chgData name="David Snell" userId="a41827663b916ccf" providerId="LiveId" clId="{3893D1DB-4473-4A21-A937-E3143EAE69CC}" dt="2019-09-07T21:27:55.145" v="32" actId="14100"/>
        <pc:sldMkLst>
          <pc:docMk/>
          <pc:sldMk cId="3329127123" sldId="269"/>
        </pc:sldMkLst>
        <pc:spChg chg="add mod">
          <ac:chgData name="David Snell" userId="a41827663b916ccf" providerId="LiveId" clId="{3893D1DB-4473-4A21-A937-E3143EAE69CC}" dt="2019-09-07T21:27:55.145" v="32" actId="14100"/>
          <ac:spMkLst>
            <pc:docMk/>
            <pc:sldMk cId="3329127123" sldId="269"/>
            <ac:spMk id="4" creationId="{70205029-419F-41F5-8EF2-39D1D8A0F8C5}"/>
          </ac:spMkLst>
        </pc:spChg>
        <pc:picChg chg="mod">
          <ac:chgData name="David Snell" userId="a41827663b916ccf" providerId="LiveId" clId="{3893D1DB-4473-4A21-A937-E3143EAE69CC}" dt="2019-09-07T21:27:32.383" v="29" actId="1076"/>
          <ac:picMkLst>
            <pc:docMk/>
            <pc:sldMk cId="3329127123" sldId="269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9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ABEF-4291-44C4-BD44-CF85891CAC7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AFF3-D6C5-467C-827B-323DC455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9931"/>
            <a:ext cx="9144000" cy="23695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sz="4000" b="1" dirty="0">
                <a:latin typeface="Baskerville Old Face" panose="02020602080505020303" pitchFamily="18" charset="0"/>
              </a:rPr>
              <a:t>WELCOME TO</a:t>
            </a:r>
            <a:br>
              <a:rPr lang="en-US" sz="4000" b="1" dirty="0">
                <a:latin typeface="Baskerville Old Face" panose="02020602080505020303" pitchFamily="18" charset="0"/>
              </a:rPr>
            </a:br>
            <a:r>
              <a:rPr lang="en-US" sz="4000" b="1" dirty="0" smtClean="0">
                <a:latin typeface="Baskerville Old Face" panose="02020602080505020303" pitchFamily="18" charset="0"/>
              </a:rPr>
              <a:t>St</a:t>
            </a:r>
            <a:r>
              <a:rPr lang="en-US" sz="4000" b="1" dirty="0">
                <a:latin typeface="Baskerville Old Face" panose="02020602080505020303" pitchFamily="18" charset="0"/>
              </a:rPr>
              <a:t>. </a:t>
            </a:r>
            <a:r>
              <a:rPr lang="en-US" sz="4000" b="1" smtClean="0">
                <a:latin typeface="Baskerville Old Face" panose="02020602080505020303" pitchFamily="18" charset="0"/>
              </a:rPr>
              <a:t>John’s </a:t>
            </a:r>
            <a:r>
              <a:rPr lang="en-US" sz="4000" b="1" dirty="0">
                <a:latin typeface="Baskerville Old Face" panose="02020602080505020303" pitchFamily="18" charset="0"/>
              </a:rPr>
              <a:t>Anglican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8600" dirty="0" smtClean="0">
                <a:latin typeface="Old English Text MT" panose="03040902040508030806" pitchFamily="66" charset="0"/>
              </a:rPr>
              <a:t>The Stations </a:t>
            </a:r>
            <a:r>
              <a:rPr lang="en-US" sz="8600" dirty="0">
                <a:latin typeface="Old English Text MT" panose="03040902040508030806" pitchFamily="66" charset="0"/>
              </a:rPr>
              <a:t>of the </a:t>
            </a:r>
            <a:r>
              <a:rPr lang="en-US" sz="8600" dirty="0" smtClean="0">
                <a:latin typeface="Old English Text MT" panose="03040902040508030806" pitchFamily="66" charset="0"/>
              </a:rPr>
              <a:t>Cross</a:t>
            </a:r>
          </a:p>
          <a:p>
            <a:endParaRPr lang="en-US" sz="3200" dirty="0" smtClean="0">
              <a:latin typeface="Old English Text MT" panose="03040902040508030806" pitchFamily="66" charset="0"/>
            </a:endParaRPr>
          </a:p>
          <a:p>
            <a:r>
              <a:rPr lang="en-US" sz="4300" b="1" dirty="0" smtClean="0">
                <a:latin typeface="Baskerville Old Face" panose="02020602080505020303" pitchFamily="18" charset="0"/>
              </a:rPr>
              <a:t>Depicting the events of Good Friday from the Trial to the Tomb</a:t>
            </a:r>
            <a:endParaRPr lang="en-US" sz="43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3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9666" y="988661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7751" y="6357257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89E21D-F1A0-46D6-AB68-8F4A9FADA571}"/>
              </a:ext>
            </a:extLst>
          </p:cNvPr>
          <p:cNvSpPr/>
          <p:nvPr/>
        </p:nvSpPr>
        <p:spPr>
          <a:xfrm>
            <a:off x="733778" y="3241770"/>
            <a:ext cx="387208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falls for the third time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9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1267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7028" y="6209211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76D221-36BE-4E47-B85A-496F5C9F5032}"/>
              </a:ext>
            </a:extLst>
          </p:cNvPr>
          <p:cNvSpPr/>
          <p:nvPr/>
        </p:nvSpPr>
        <p:spPr>
          <a:xfrm>
            <a:off x="643467" y="3241770"/>
            <a:ext cx="404142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is stripped of his clothes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4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6898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4148" y="6008914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71AE60-4B8C-4034-8C35-341B27FA16F7}"/>
              </a:ext>
            </a:extLst>
          </p:cNvPr>
          <p:cNvSpPr/>
          <p:nvPr/>
        </p:nvSpPr>
        <p:spPr>
          <a:xfrm>
            <a:off x="632178" y="3241770"/>
            <a:ext cx="360115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is nailed to the cross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1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9045" y="1015294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9242" y="6488668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05029-419F-41F5-8EF2-39D1D8A0F8C5}"/>
              </a:ext>
            </a:extLst>
          </p:cNvPr>
          <p:cNvSpPr/>
          <p:nvPr/>
        </p:nvSpPr>
        <p:spPr>
          <a:xfrm>
            <a:off x="948268" y="3241770"/>
            <a:ext cx="301413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dies on the cross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2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2361" y="1030288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9611" y="6261463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03EC4-E659-4B6C-B38E-5075DFB58090}"/>
              </a:ext>
            </a:extLst>
          </p:cNvPr>
          <p:cNvSpPr/>
          <p:nvPr/>
        </p:nvSpPr>
        <p:spPr>
          <a:xfrm>
            <a:off x="869244" y="3241770"/>
            <a:ext cx="4402667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is taken down from the cross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0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62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9242" y="6174377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F4450-EA15-41AC-ADD6-BFD4894C12C7}"/>
              </a:ext>
            </a:extLst>
          </p:cNvPr>
          <p:cNvSpPr/>
          <p:nvPr/>
        </p:nvSpPr>
        <p:spPr>
          <a:xfrm>
            <a:off x="564445" y="3241770"/>
            <a:ext cx="3454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is placed in the tomb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2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9711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7751" y="6488668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9B77A-FD58-4667-8E1F-F8DC51DB8617}"/>
              </a:ext>
            </a:extLst>
          </p:cNvPr>
          <p:cNvSpPr/>
          <p:nvPr/>
        </p:nvSpPr>
        <p:spPr>
          <a:xfrm flipH="1">
            <a:off x="553156" y="3244334"/>
            <a:ext cx="3754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is condemned to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2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26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0572" y="6488668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037F4A-ADCD-42E1-BFEA-6F94C16DF7CA}"/>
              </a:ext>
            </a:extLst>
          </p:cNvPr>
          <p:cNvSpPr/>
          <p:nvPr/>
        </p:nvSpPr>
        <p:spPr>
          <a:xfrm flipH="1">
            <a:off x="869244" y="3241770"/>
            <a:ext cx="298026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carries his cross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6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7348" y="603668"/>
            <a:ext cx="6858000" cy="5405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4412" y="6365967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151D2-8C2D-4693-A8AB-18637A61E6FF}"/>
              </a:ext>
            </a:extLst>
          </p:cNvPr>
          <p:cNvSpPr/>
          <p:nvPr/>
        </p:nvSpPr>
        <p:spPr>
          <a:xfrm flipH="1">
            <a:off x="632177" y="3241770"/>
            <a:ext cx="378177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falls for the first time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6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689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7751" y="6392092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36DD75-289A-4BAE-858E-FCEA533E58E8}"/>
              </a:ext>
            </a:extLst>
          </p:cNvPr>
          <p:cNvSpPr/>
          <p:nvPr/>
        </p:nvSpPr>
        <p:spPr>
          <a:xfrm flipH="1">
            <a:off x="767641" y="3343370"/>
            <a:ext cx="380435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meets his mother, Mary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8066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7751" y="6488668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A1EFF-5880-4BBA-BF0B-DBFFC2214E3A}"/>
              </a:ext>
            </a:extLst>
          </p:cNvPr>
          <p:cNvSpPr/>
          <p:nvPr/>
        </p:nvSpPr>
        <p:spPr>
          <a:xfrm>
            <a:off x="790222" y="3241770"/>
            <a:ext cx="2923822" cy="67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Simon of Cyrene helps Jesus carry the cross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2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1311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7691" y="6278880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717D5-8D53-493B-983F-DC32CAD30E9F}"/>
              </a:ext>
            </a:extLst>
          </p:cNvPr>
          <p:cNvSpPr/>
          <p:nvPr/>
        </p:nvSpPr>
        <p:spPr>
          <a:xfrm>
            <a:off x="462845" y="3241770"/>
            <a:ext cx="423333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Veronica wipes the face of Jesus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6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1622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0274" y="6165669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4F9885-044C-486F-BDDE-C4DFE3E82EC9}"/>
              </a:ext>
            </a:extLst>
          </p:cNvPr>
          <p:cNvSpPr/>
          <p:nvPr/>
        </p:nvSpPr>
        <p:spPr>
          <a:xfrm>
            <a:off x="530579" y="3241770"/>
            <a:ext cx="399626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falls for the second time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5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244" y="1015294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4114" y="6235337"/>
            <a:ext cx="101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Station 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7ABD57-5256-479D-9D43-8BD9E1759D72}"/>
              </a:ext>
            </a:extLst>
          </p:cNvPr>
          <p:cNvSpPr/>
          <p:nvPr/>
        </p:nvSpPr>
        <p:spPr>
          <a:xfrm>
            <a:off x="462844" y="3244334"/>
            <a:ext cx="4707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meets the women of Jerusalem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4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128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Algerian</vt:lpstr>
      <vt:lpstr>Arial</vt:lpstr>
      <vt:lpstr>Baskerville Old Face</vt:lpstr>
      <vt:lpstr>Calibri</vt:lpstr>
      <vt:lpstr>Calibri Light</vt:lpstr>
      <vt:lpstr>Old English Text MT</vt:lpstr>
      <vt:lpstr>Times New Roman</vt:lpstr>
      <vt:lpstr>Office Theme</vt:lpstr>
      <vt:lpstr>   WELCOME TO St. John’s Anglican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Cameron, Sid</dc:creator>
  <cp:lastModifiedBy>David Snell</cp:lastModifiedBy>
  <cp:revision>13</cp:revision>
  <dcterms:created xsi:type="dcterms:W3CDTF">2019-04-17T15:42:47Z</dcterms:created>
  <dcterms:modified xsi:type="dcterms:W3CDTF">2019-09-12T17:57:19Z</dcterms:modified>
</cp:coreProperties>
</file>